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Public Sans Thin" charset="1" panose="00000000000000000000"/>
      <p:regular r:id="rId14"/>
    </p:embeddedFont>
    <p:embeddedFont>
      <p:font typeface="Public Sans Thin Italics" charset="1" panose="00000000000000000000"/>
      <p:regular r:id="rId15"/>
    </p:embeddedFont>
    <p:embeddedFont>
      <p:font typeface="Public Sans Medium" charset="1" panose="00000000000000000000"/>
      <p:regular r:id="rId16"/>
    </p:embeddedFont>
    <p:embeddedFont>
      <p:font typeface="Public Sans Medium Italics" charset="1" panose="00000000000000000000"/>
      <p:regular r:id="rId17"/>
    </p:embeddedFont>
    <p:embeddedFont>
      <p:font typeface="Public Sans Heavy" charset="1" panose="00000000000000000000"/>
      <p:regular r:id="rId18"/>
    </p:embeddedFont>
    <p:embeddedFont>
      <p:font typeface="Public Sans Heav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3967" y="3667760"/>
            <a:ext cx="5997305" cy="4580442"/>
          </a:xfrm>
          <a:custGeom>
            <a:avLst/>
            <a:gdLst/>
            <a:ahLst/>
            <a:cxnLst/>
            <a:rect r="r" b="b" t="t" l="l"/>
            <a:pathLst>
              <a:path h="4580442" w="5997305">
                <a:moveTo>
                  <a:pt x="0" y="0"/>
                </a:moveTo>
                <a:lnTo>
                  <a:pt x="5997305" y="0"/>
                </a:lnTo>
                <a:lnTo>
                  <a:pt x="5997305" y="4580442"/>
                </a:lnTo>
                <a:lnTo>
                  <a:pt x="0" y="458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0116" y="-991909"/>
            <a:ext cx="2723612" cy="3130589"/>
          </a:xfrm>
          <a:custGeom>
            <a:avLst/>
            <a:gdLst/>
            <a:ahLst/>
            <a:cxnLst/>
            <a:rect r="r" b="b" t="t" l="l"/>
            <a:pathLst>
              <a:path h="3130589" w="2723612">
                <a:moveTo>
                  <a:pt x="0" y="0"/>
                </a:moveTo>
                <a:lnTo>
                  <a:pt x="2723612" y="0"/>
                </a:lnTo>
                <a:lnTo>
                  <a:pt x="2723612" y="3130589"/>
                </a:lnTo>
                <a:lnTo>
                  <a:pt x="0" y="3130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52664" y="8769948"/>
            <a:ext cx="7477452" cy="3654605"/>
          </a:xfrm>
          <a:custGeom>
            <a:avLst/>
            <a:gdLst/>
            <a:ahLst/>
            <a:cxnLst/>
            <a:rect r="r" b="b" t="t" l="l"/>
            <a:pathLst>
              <a:path h="3654605" w="7477452">
                <a:moveTo>
                  <a:pt x="0" y="0"/>
                </a:moveTo>
                <a:lnTo>
                  <a:pt x="7477452" y="0"/>
                </a:lnTo>
                <a:lnTo>
                  <a:pt x="7477452" y="3654605"/>
                </a:lnTo>
                <a:lnTo>
                  <a:pt x="0" y="3654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10379"/>
            <a:ext cx="11333689" cy="161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29"/>
              </a:lnSpc>
            </a:pPr>
            <a:r>
              <a:rPr lang="en-US" sz="11299">
                <a:solidFill>
                  <a:srgbClr val="FEFFFD"/>
                </a:solidFill>
                <a:latin typeface="Public Sans Bold"/>
              </a:rPr>
              <a:t>Kelompok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27834"/>
            <a:ext cx="3521469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Wiwi  Lestiani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Ida Musdalifah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Mutamainna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Arnyanti 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Euniike dukkun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Arfina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Herawati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EFFFD"/>
                </a:solidFill>
                <a:latin typeface="Public Sans"/>
              </a:rPr>
              <a:t>Rusmiani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57375"/>
            <a:ext cx="8592380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EFFFD"/>
                </a:solidFill>
                <a:latin typeface="Public Sans Bold"/>
              </a:rPr>
              <a:t>GRAFIKA KOMPUTER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68357" y="2789189"/>
            <a:ext cx="558679" cy="557981"/>
          </a:xfrm>
          <a:custGeom>
            <a:avLst/>
            <a:gdLst/>
            <a:ahLst/>
            <a:cxnLst/>
            <a:rect r="r" b="b" t="t" l="l"/>
            <a:pathLst>
              <a:path h="557981" w="558679">
                <a:moveTo>
                  <a:pt x="0" y="0"/>
                </a:moveTo>
                <a:lnTo>
                  <a:pt x="558678" y="0"/>
                </a:lnTo>
                <a:lnTo>
                  <a:pt x="558678" y="557980"/>
                </a:lnTo>
                <a:lnTo>
                  <a:pt x="0" y="557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02789" y="5327834"/>
            <a:ext cx="3272396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Nurrasuli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Arya Samudra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Ramdhani Albar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Yunus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Rizal Pradana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Pahri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30116" y="5327834"/>
            <a:ext cx="327239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 Septiar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Romi Ramadhan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M.Subhan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Mursalim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EFFFD"/>
                </a:solidFill>
                <a:latin typeface="Public Sans"/>
              </a:rPr>
              <a:t>Muhammad fais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5650" y="7429046"/>
            <a:ext cx="1893630" cy="2176587"/>
          </a:xfrm>
          <a:custGeom>
            <a:avLst/>
            <a:gdLst/>
            <a:ahLst/>
            <a:cxnLst/>
            <a:rect r="r" b="b" t="t" l="l"/>
            <a:pathLst>
              <a:path h="2176587" w="1893630">
                <a:moveTo>
                  <a:pt x="0" y="0"/>
                </a:moveTo>
                <a:lnTo>
                  <a:pt x="1893631" y="0"/>
                </a:lnTo>
                <a:lnTo>
                  <a:pt x="1893631" y="2176587"/>
                </a:lnTo>
                <a:lnTo>
                  <a:pt x="0" y="217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361" y="4026310"/>
            <a:ext cx="558679" cy="557981"/>
          </a:xfrm>
          <a:custGeom>
            <a:avLst/>
            <a:gdLst/>
            <a:ahLst/>
            <a:cxnLst/>
            <a:rect r="r" b="b" t="t" l="l"/>
            <a:pathLst>
              <a:path h="557981" w="558679">
                <a:moveTo>
                  <a:pt x="0" y="0"/>
                </a:moveTo>
                <a:lnTo>
                  <a:pt x="558678" y="0"/>
                </a:lnTo>
                <a:lnTo>
                  <a:pt x="558678" y="557980"/>
                </a:lnTo>
                <a:lnTo>
                  <a:pt x="0" y="55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7040" y="2066687"/>
            <a:ext cx="8338110" cy="6917367"/>
          </a:xfrm>
          <a:custGeom>
            <a:avLst/>
            <a:gdLst/>
            <a:ahLst/>
            <a:cxnLst/>
            <a:rect r="r" b="b" t="t" l="l"/>
            <a:pathLst>
              <a:path h="6917367" w="8338110">
                <a:moveTo>
                  <a:pt x="0" y="0"/>
                </a:moveTo>
                <a:lnTo>
                  <a:pt x="8338109" y="0"/>
                </a:lnTo>
                <a:lnTo>
                  <a:pt x="8338109" y="6917367"/>
                </a:lnTo>
                <a:lnTo>
                  <a:pt x="0" y="6917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31" t="-8151" r="-236834" b="-1259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28981" y="820377"/>
            <a:ext cx="425422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9"/>
              </a:lnSpc>
            </a:pPr>
            <a:r>
              <a:rPr lang="en-US" sz="6700">
                <a:solidFill>
                  <a:srgbClr val="B171E7"/>
                </a:solidFill>
                <a:latin typeface="Public Sans Bold"/>
              </a:rPr>
              <a:t>Tampilan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15780" y="1028700"/>
            <a:ext cx="10996410" cy="12173761"/>
            <a:chOff x="0" y="0"/>
            <a:chExt cx="14661880" cy="16231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903762"/>
              <a:ext cx="10121361" cy="10327919"/>
            </a:xfrm>
            <a:custGeom>
              <a:avLst/>
              <a:gdLst/>
              <a:ahLst/>
              <a:cxnLst/>
              <a:rect r="r" b="b" t="t" l="l"/>
              <a:pathLst>
                <a:path h="10327919" w="10121361">
                  <a:moveTo>
                    <a:pt x="0" y="0"/>
                  </a:moveTo>
                  <a:lnTo>
                    <a:pt x="10121361" y="0"/>
                  </a:lnTo>
                  <a:lnTo>
                    <a:pt x="10121361" y="10327919"/>
                  </a:lnTo>
                  <a:lnTo>
                    <a:pt x="0" y="1032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137020" y="743974"/>
              <a:ext cx="5524860" cy="5531775"/>
            </a:xfrm>
            <a:custGeom>
              <a:avLst/>
              <a:gdLst/>
              <a:ahLst/>
              <a:cxnLst/>
              <a:rect r="r" b="b" t="t" l="l"/>
              <a:pathLst>
                <a:path h="5531775" w="5524860">
                  <a:moveTo>
                    <a:pt x="0" y="0"/>
                  </a:moveTo>
                  <a:lnTo>
                    <a:pt x="5524860" y="0"/>
                  </a:lnTo>
                  <a:lnTo>
                    <a:pt x="5524860" y="5531775"/>
                  </a:lnTo>
                  <a:lnTo>
                    <a:pt x="0" y="5531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567381" y="0"/>
              <a:ext cx="744905" cy="743974"/>
            </a:xfrm>
            <a:custGeom>
              <a:avLst/>
              <a:gdLst/>
              <a:ahLst/>
              <a:cxnLst/>
              <a:rect r="r" b="b" t="t" l="l"/>
              <a:pathLst>
                <a:path h="743974" w="744905">
                  <a:moveTo>
                    <a:pt x="0" y="0"/>
                  </a:moveTo>
                  <a:lnTo>
                    <a:pt x="744905" y="0"/>
                  </a:lnTo>
                  <a:lnTo>
                    <a:pt x="744905" y="743974"/>
                  </a:lnTo>
                  <a:lnTo>
                    <a:pt x="0" y="743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6282953">
              <a:off x="2762294" y="4900043"/>
              <a:ext cx="6374727" cy="3761089"/>
            </a:xfrm>
            <a:custGeom>
              <a:avLst/>
              <a:gdLst/>
              <a:ahLst/>
              <a:cxnLst/>
              <a:rect r="r" b="b" t="t" l="l"/>
              <a:pathLst>
                <a:path h="3761089" w="6374727">
                  <a:moveTo>
                    <a:pt x="0" y="0"/>
                  </a:moveTo>
                  <a:lnTo>
                    <a:pt x="6374726" y="0"/>
                  </a:lnTo>
                  <a:lnTo>
                    <a:pt x="6374726" y="3761088"/>
                  </a:lnTo>
                  <a:lnTo>
                    <a:pt x="0" y="3761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95400" y="2941406"/>
            <a:ext cx="6497064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B171E7"/>
                </a:solidFill>
                <a:latin typeface="Public Sans Bold"/>
              </a:rPr>
              <a:t>Ada pertanyaan?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3042" y="4449274"/>
            <a:ext cx="5042521" cy="8229600"/>
          </a:xfrm>
          <a:custGeom>
            <a:avLst/>
            <a:gdLst/>
            <a:ahLst/>
            <a:cxnLst/>
            <a:rect r="r" b="b" t="t" l="l"/>
            <a:pathLst>
              <a:path h="8229600" w="5042521">
                <a:moveTo>
                  <a:pt x="0" y="0"/>
                </a:moveTo>
                <a:lnTo>
                  <a:pt x="5042521" y="0"/>
                </a:lnTo>
                <a:lnTo>
                  <a:pt x="50425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3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4113" y="-1744174"/>
            <a:ext cx="4566271" cy="8229600"/>
          </a:xfrm>
          <a:custGeom>
            <a:avLst/>
            <a:gdLst/>
            <a:ahLst/>
            <a:cxnLst/>
            <a:rect r="r" b="b" t="t" l="l"/>
            <a:pathLst>
              <a:path h="8229600" w="4566271">
                <a:moveTo>
                  <a:pt x="0" y="0"/>
                </a:moveTo>
                <a:lnTo>
                  <a:pt x="4566271" y="0"/>
                </a:lnTo>
                <a:lnTo>
                  <a:pt x="4566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81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9242" y="5143500"/>
            <a:ext cx="1040058" cy="1084806"/>
          </a:xfrm>
          <a:custGeom>
            <a:avLst/>
            <a:gdLst/>
            <a:ahLst/>
            <a:cxnLst/>
            <a:rect r="r" b="b" t="t" l="l"/>
            <a:pathLst>
              <a:path h="1084806" w="1040058">
                <a:moveTo>
                  <a:pt x="0" y="0"/>
                </a:moveTo>
                <a:lnTo>
                  <a:pt x="1040058" y="0"/>
                </a:lnTo>
                <a:lnTo>
                  <a:pt x="1040058" y="1084806"/>
                </a:lnTo>
                <a:lnTo>
                  <a:pt x="0" y="108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82158" y="3771406"/>
            <a:ext cx="10723685" cy="2744187"/>
            <a:chOff x="0" y="0"/>
            <a:chExt cx="14298246" cy="36589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13669" y="2967189"/>
              <a:ext cx="12470907" cy="695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EFFFD"/>
                  </a:solidFill>
                  <a:latin typeface="Public Sans Bold"/>
                </a:rPr>
                <a:t>Grafika Komputer Kelompok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422"/>
              <a:ext cx="14298246" cy="1942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14"/>
                </a:lnSpc>
              </a:pPr>
              <a:r>
                <a:rPr lang="en-US" sz="8724">
                  <a:solidFill>
                    <a:srgbClr val="FEFFFD"/>
                  </a:solidFill>
                  <a:latin typeface="Public Sans"/>
                </a:rPr>
                <a:t>Thanks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62338" y="5320385"/>
            <a:ext cx="5593925" cy="5708086"/>
          </a:xfrm>
          <a:custGeom>
            <a:avLst/>
            <a:gdLst/>
            <a:ahLst/>
            <a:cxnLst/>
            <a:rect r="r" b="b" t="t" l="l"/>
            <a:pathLst>
              <a:path h="5708086" w="5593925">
                <a:moveTo>
                  <a:pt x="0" y="0"/>
                </a:moveTo>
                <a:lnTo>
                  <a:pt x="5593924" y="0"/>
                </a:lnTo>
                <a:lnTo>
                  <a:pt x="5593924" y="5708086"/>
                </a:lnTo>
                <a:lnTo>
                  <a:pt x="0" y="5708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0884" y="8174428"/>
            <a:ext cx="1296110" cy="1083872"/>
          </a:xfrm>
          <a:custGeom>
            <a:avLst/>
            <a:gdLst/>
            <a:ahLst/>
            <a:cxnLst/>
            <a:rect r="r" b="b" t="t" l="l"/>
            <a:pathLst>
              <a:path h="1083872" w="1296110">
                <a:moveTo>
                  <a:pt x="0" y="0"/>
                </a:moveTo>
                <a:lnTo>
                  <a:pt x="1296109" y="0"/>
                </a:lnTo>
                <a:lnTo>
                  <a:pt x="1296109" y="1083872"/>
                </a:lnTo>
                <a:lnTo>
                  <a:pt x="0" y="1083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3712" y="-984728"/>
            <a:ext cx="4486113" cy="3689828"/>
          </a:xfrm>
          <a:custGeom>
            <a:avLst/>
            <a:gdLst/>
            <a:ahLst/>
            <a:cxnLst/>
            <a:rect r="r" b="b" t="t" l="l"/>
            <a:pathLst>
              <a:path h="3689828" w="4486113">
                <a:moveTo>
                  <a:pt x="0" y="0"/>
                </a:moveTo>
                <a:lnTo>
                  <a:pt x="4486113" y="0"/>
                </a:lnTo>
                <a:lnTo>
                  <a:pt x="4486113" y="3689828"/>
                </a:lnTo>
                <a:lnTo>
                  <a:pt x="0" y="3689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0884" y="3538538"/>
            <a:ext cx="12591638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EFFFD"/>
                </a:solidFill>
                <a:latin typeface="Public Sans Bold"/>
              </a:rPr>
              <a:t> “Menggali Fitur Antarmuka Pengguna pada Program 'Custom Window”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02109">
            <a:off x="11193746" y="-3812596"/>
            <a:ext cx="10792918" cy="8229600"/>
          </a:xfrm>
          <a:custGeom>
            <a:avLst/>
            <a:gdLst/>
            <a:ahLst/>
            <a:cxnLst/>
            <a:rect r="r" b="b" t="t" l="l"/>
            <a:pathLst>
              <a:path h="8229600" w="10792918">
                <a:moveTo>
                  <a:pt x="10792918" y="0"/>
                </a:moveTo>
                <a:lnTo>
                  <a:pt x="0" y="0"/>
                </a:lnTo>
                <a:lnTo>
                  <a:pt x="0" y="8229600"/>
                </a:lnTo>
                <a:lnTo>
                  <a:pt x="10792918" y="8229600"/>
                </a:lnTo>
                <a:lnTo>
                  <a:pt x="1079291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6056" y="2191380"/>
            <a:ext cx="899493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B171E7"/>
                </a:solidFill>
                <a:latin typeface="Public Sans Bold"/>
              </a:rPr>
              <a:t>Point-point utama yang akan dibahas: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85692" y="5477036"/>
            <a:ext cx="6604513" cy="417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Pendahuluan</a:t>
            </a:r>
          </a:p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Tata Letak GUI</a:t>
            </a:r>
          </a:p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Kustomisasi Warna</a:t>
            </a:r>
          </a:p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Kontrol Ukuran dan Dimensi</a:t>
            </a:r>
          </a:p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Manipulasi Kanvas</a:t>
            </a:r>
          </a:p>
          <a:p>
            <a:pPr marL="663889" indent="-331945" lvl="1">
              <a:lnSpc>
                <a:spcPts val="4304"/>
              </a:lnSpc>
              <a:buFont typeface="Arial"/>
              <a:buChar char="•"/>
            </a:pPr>
            <a:r>
              <a:rPr lang="en-US" sz="3074">
                <a:solidFill>
                  <a:srgbClr val="101122"/>
                </a:solidFill>
                <a:latin typeface="Public Sans Semi-Bold"/>
              </a:rPr>
              <a:t>Penutup</a:t>
            </a:r>
          </a:p>
          <a:p>
            <a:pPr>
              <a:lnSpc>
                <a:spcPts val="3604"/>
              </a:lnSpc>
            </a:pPr>
          </a:p>
          <a:p>
            <a:pPr>
              <a:lnSpc>
                <a:spcPts val="360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-708138">
            <a:off x="-985840" y="7716817"/>
            <a:ext cx="2623887" cy="3771900"/>
          </a:xfrm>
          <a:custGeom>
            <a:avLst/>
            <a:gdLst/>
            <a:ahLst/>
            <a:cxnLst/>
            <a:rect r="r" b="b" t="t" l="l"/>
            <a:pathLst>
              <a:path h="3771900" w="2623887">
                <a:moveTo>
                  <a:pt x="2623887" y="0"/>
                </a:moveTo>
                <a:lnTo>
                  <a:pt x="0" y="0"/>
                </a:lnTo>
                <a:lnTo>
                  <a:pt x="0" y="3771900"/>
                </a:lnTo>
                <a:lnTo>
                  <a:pt x="2623887" y="3771900"/>
                </a:lnTo>
                <a:lnTo>
                  <a:pt x="2623887" y="0"/>
                </a:lnTo>
                <a:close/>
              </a:path>
            </a:pathLst>
          </a:custGeom>
          <a:blipFill>
            <a:blip r:embed="rId2"/>
            <a:stretch>
              <a:fillRect l="0" t="-118181" r="-31133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5159" y="2166613"/>
            <a:ext cx="8392291" cy="757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1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01122"/>
                </a:solidFill>
                <a:latin typeface="Public Sans"/>
              </a:rPr>
              <a:t>program 'Custom Window' yang merupakan antarmuka grafis dibuat menggunakan Tkinter di Python.</a:t>
            </a:r>
          </a:p>
          <a:p>
            <a:pPr marL="820411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01122"/>
                </a:solidFill>
                <a:latin typeface="Public Sans"/>
              </a:rPr>
              <a:t>Tujuan dari program ini adalah memberikan pengguna kemampuan untuk mengontrol sepenuhnya tampilan dan ukuran kanvasnya.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92469" y="4659313"/>
            <a:ext cx="431056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Pendahuluan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9230" y="4781074"/>
            <a:ext cx="502837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Tata Letak GUI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1151" y="942975"/>
            <a:ext cx="8392291" cy="690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11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01122"/>
                </a:solidFill>
                <a:latin typeface="Public Sans"/>
              </a:rPr>
              <a:t>Kita memiliki bagian header, kanvas sebagai tempat gambar, dan bagian kontrol panjang yang memberikan struktur yang jelas pada antarmuka.</a:t>
            </a:r>
          </a:p>
          <a:p>
            <a:pPr marL="820411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01122"/>
                </a:solidFill>
                <a:latin typeface="Public Sans"/>
              </a:rPr>
              <a:t>Tombol-tombol digunakan untuk memfasilitasi interaksi pengguna dengan program.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789190" y="7425150"/>
            <a:ext cx="9874136" cy="1070420"/>
          </a:xfrm>
          <a:custGeom>
            <a:avLst/>
            <a:gdLst/>
            <a:ahLst/>
            <a:cxnLst/>
            <a:rect r="r" b="b" t="t" l="l"/>
            <a:pathLst>
              <a:path h="1070420" w="9874136">
                <a:moveTo>
                  <a:pt x="0" y="0"/>
                </a:moveTo>
                <a:lnTo>
                  <a:pt x="9874136" y="0"/>
                </a:lnTo>
                <a:lnTo>
                  <a:pt x="9874136" y="1070420"/>
                </a:lnTo>
                <a:lnTo>
                  <a:pt x="0" y="107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818" t="-121541" r="-31435" b="-66662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0247" y="6945325"/>
            <a:ext cx="6685814" cy="2312975"/>
          </a:xfrm>
          <a:custGeom>
            <a:avLst/>
            <a:gdLst/>
            <a:ahLst/>
            <a:cxnLst/>
            <a:rect r="r" b="b" t="t" l="l"/>
            <a:pathLst>
              <a:path h="2312975" w="6685814">
                <a:moveTo>
                  <a:pt x="0" y="0"/>
                </a:moveTo>
                <a:lnTo>
                  <a:pt x="6685815" y="0"/>
                </a:lnTo>
                <a:lnTo>
                  <a:pt x="6685815" y="2312975"/>
                </a:lnTo>
                <a:lnTo>
                  <a:pt x="0" y="231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612" t="-143828" r="-159225" b="-3068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56063"/>
            <a:ext cx="4279485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Kustomisasi Warna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67009" y="962025"/>
            <a:ext cx="8392291" cy="680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Kustomisasi warna merupakan fitur yang memungkinkan pengguna untuk menyesuaikan warna latar kanvas sesuai dengan preferensi mereka.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Fitur ini diimplementasikan melalui tombol 'Color', yang memanfaatkan fungsi colorchooser untuk memilih warna.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Saat pengguna memilih warna, fungsi choose_color dijalankan untuk memperbarui warna kanvas.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82267" y="6662420"/>
            <a:ext cx="8161175" cy="2188373"/>
          </a:xfrm>
          <a:custGeom>
            <a:avLst/>
            <a:gdLst/>
            <a:ahLst/>
            <a:cxnLst/>
            <a:rect r="r" b="b" t="t" l="l"/>
            <a:pathLst>
              <a:path h="2188373" w="8161175">
                <a:moveTo>
                  <a:pt x="0" y="0"/>
                </a:moveTo>
                <a:lnTo>
                  <a:pt x="8161175" y="0"/>
                </a:lnTo>
                <a:lnTo>
                  <a:pt x="8161175" y="2188373"/>
                </a:lnTo>
                <a:lnTo>
                  <a:pt x="0" y="218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98" t="-149155" r="-57746" b="-1256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51151" y="1120775"/>
            <a:ext cx="8392291" cy="683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Kontrol panjang dan lebar memungkinkan pengguna menentukan ukuran kanvas secara dinamis.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Pengguna dapat mengatur panjang dan lebar menggunakan fungsi set_length dan set_width.</a:t>
            </a:r>
          </a:p>
          <a:p>
            <a:pPr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1122"/>
                </a:solidFill>
                <a:latin typeface="Public Sans"/>
              </a:rPr>
              <a:t>Kami menggunakan simpledialog untuk memfasilitasi input pengguna yang mudah dan aman.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2660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92469" y="3330575"/>
            <a:ext cx="431056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Kontrol Ukuran dan Dimensi</a:t>
            </a:r>
          </a:p>
          <a:p>
            <a:pPr algn="ctr"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20973" y="6408737"/>
            <a:ext cx="5676050" cy="2668257"/>
          </a:xfrm>
          <a:custGeom>
            <a:avLst/>
            <a:gdLst/>
            <a:ahLst/>
            <a:cxnLst/>
            <a:rect r="r" b="b" t="t" l="l"/>
            <a:pathLst>
              <a:path h="2668257" w="5676050">
                <a:moveTo>
                  <a:pt x="0" y="0"/>
                </a:moveTo>
                <a:lnTo>
                  <a:pt x="5676050" y="0"/>
                </a:lnTo>
                <a:lnTo>
                  <a:pt x="5676050" y="2668257"/>
                </a:lnTo>
                <a:lnTo>
                  <a:pt x="0" y="266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640" t="-201672" r="-237817" b="-1437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56739" y="1368663"/>
            <a:ext cx="8392291" cy="563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01122"/>
                </a:solidFill>
                <a:latin typeface="Public Sans"/>
              </a:rPr>
              <a:t>Pengguna dapat menghasilkan kanvas dengan dimensi yang diinginkan dan melakukan zoom in atau zoom out.</a:t>
            </a:r>
          </a:p>
          <a:p>
            <a:pPr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01122"/>
                </a:solidFill>
                <a:latin typeface="Public Sans"/>
              </a:rPr>
              <a:t>Kami menggunakan metode zoom_in dan zoom_out untuk mengubah ukuran kanvas dan memperbarui tampilan sesuai perintah zoom.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92469" y="3773488"/>
            <a:ext cx="4310564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Manipulasi Kanvas</a:t>
            </a:r>
          </a:p>
          <a:p>
            <a:pPr>
              <a:lnSpc>
                <a:spcPts val="70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06593" y="0"/>
            <a:ext cx="11681407" cy="10287000"/>
          </a:xfrm>
          <a:prstGeom prst="rect">
            <a:avLst/>
          </a:prstGeom>
          <a:solidFill>
            <a:srgbClr val="FEFFFD"/>
          </a:solidFill>
        </p:spPr>
      </p:sp>
      <p:sp>
        <p:nvSpPr>
          <p:cNvPr name="Freeform 3" id="3"/>
          <p:cNvSpPr/>
          <p:nvPr/>
        </p:nvSpPr>
        <p:spPr>
          <a:xfrm flipH="false" flipV="false" rot="-4123142">
            <a:off x="-2034553" y="-1840161"/>
            <a:ext cx="4678707" cy="4892765"/>
          </a:xfrm>
          <a:custGeom>
            <a:avLst/>
            <a:gdLst/>
            <a:ahLst/>
            <a:cxnLst/>
            <a:rect r="r" b="b" t="t" l="l"/>
            <a:pathLst>
              <a:path h="4892765" w="4678707">
                <a:moveTo>
                  <a:pt x="0" y="0"/>
                </a:moveTo>
                <a:lnTo>
                  <a:pt x="4678706" y="0"/>
                </a:lnTo>
                <a:lnTo>
                  <a:pt x="4678706" y="4892765"/>
                </a:lnTo>
                <a:lnTo>
                  <a:pt x="0" y="489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822" y="6662420"/>
            <a:ext cx="2776342" cy="2595880"/>
          </a:xfrm>
          <a:custGeom>
            <a:avLst/>
            <a:gdLst/>
            <a:ahLst/>
            <a:cxnLst/>
            <a:rect r="r" b="b" t="t" l="l"/>
            <a:pathLst>
              <a:path h="2595880" w="2776342">
                <a:moveTo>
                  <a:pt x="0" y="0"/>
                </a:moveTo>
                <a:lnTo>
                  <a:pt x="2776342" y="0"/>
                </a:lnTo>
                <a:lnTo>
                  <a:pt x="2776342" y="2595880"/>
                </a:lnTo>
                <a:lnTo>
                  <a:pt x="0" y="259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2469" y="4216400"/>
            <a:ext cx="431056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EFFFD"/>
                </a:solidFill>
                <a:latin typeface="Public Sans"/>
              </a:rPr>
              <a:t>Penutup</a:t>
            </a:r>
          </a:p>
          <a:p>
            <a:pPr>
              <a:lnSpc>
                <a:spcPts val="7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56739" y="1879600"/>
            <a:ext cx="8392291" cy="737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01122"/>
                </a:solidFill>
                <a:latin typeface="Public Sans"/>
              </a:rPr>
              <a:t>Program 'Custom Window' memberikan pengguna kontrol atas warna, ukuran, dan tampilan kanvas.</a:t>
            </a:r>
          </a:p>
          <a:p>
            <a:pPr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01122"/>
                </a:solidFill>
                <a:latin typeface="Public Sans"/>
              </a:rPr>
              <a:t>Fitur-fitur ini digabungkan untuk memberikan pengalaman yang lebih interaktif dan disesuaikan.</a:t>
            </a:r>
          </a:p>
          <a:p>
            <a:pPr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01122"/>
                </a:solidFill>
                <a:latin typeface="Public Sans"/>
              </a:rPr>
              <a:t>Kita menggunakan beberapa metode, seperti colorchooser, simpledialog, dan update_canvas_size untuk mencapai fungsi ini.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DAF1sivXqIA</dc:identifier>
  <dcterms:modified xsi:type="dcterms:W3CDTF">2011-08-01T06:04:30Z</dcterms:modified>
  <cp:revision>1</cp:revision>
  <dc:title>Presentasi Teknologi Teknologi dalam Hidup Konsumen Elemen 3D Ungu Biru</dc:title>
</cp:coreProperties>
</file>